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CCFF"/>
    <a:srgbClr val="333300"/>
    <a:srgbClr val="00FF00"/>
    <a:srgbClr val="990033"/>
    <a:srgbClr val="FF9900"/>
    <a:srgbClr val="FF99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8" autoAdjust="0"/>
    <p:restoredTop sz="90929"/>
  </p:normalViewPr>
  <p:slideViewPr>
    <p:cSldViewPr>
      <p:cViewPr varScale="1">
        <p:scale>
          <a:sx n="74" d="100"/>
          <a:sy n="74" d="100"/>
        </p:scale>
        <p:origin x="189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FF-4C05-B888-DB9742691FC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FF-4C05-B888-DB9742691FC6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FF-4C05-B888-DB9742691F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1653832"/>
        <c:axId val="141654224"/>
      </c:barChart>
      <c:catAx>
        <c:axId val="141653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1654224"/>
        <c:crosses val="autoZero"/>
        <c:auto val="1"/>
        <c:lblAlgn val="ctr"/>
        <c:lblOffset val="100"/>
        <c:noMultiLvlLbl val="0"/>
      </c:catAx>
      <c:valAx>
        <c:axId val="141654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1653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76CA21-8708-4C2A-84C6-3E3854C3782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ABF024A-802E-446A-8027-3B6A34736918}">
      <dgm:prSet phldrT="[Testo]" phldr="1"/>
      <dgm:spPr/>
      <dgm:t>
        <a:bodyPr/>
        <a:lstStyle/>
        <a:p>
          <a:endParaRPr lang="it-IT" dirty="0"/>
        </a:p>
      </dgm:t>
    </dgm:pt>
    <dgm:pt modelId="{C16EA1E2-559F-4BF4-96B1-5ED5CE5F1913}" type="parTrans" cxnId="{87FD7EF2-5A6C-45F4-B1A0-E0255B9874BA}">
      <dgm:prSet/>
      <dgm:spPr/>
      <dgm:t>
        <a:bodyPr/>
        <a:lstStyle/>
        <a:p>
          <a:endParaRPr lang="it-IT"/>
        </a:p>
      </dgm:t>
    </dgm:pt>
    <dgm:pt modelId="{0B9F1DC8-5B27-4BE8-BDA6-AAB1971C026D}" type="sibTrans" cxnId="{87FD7EF2-5A6C-45F4-B1A0-E0255B9874BA}">
      <dgm:prSet/>
      <dgm:spPr/>
      <dgm:t>
        <a:bodyPr/>
        <a:lstStyle/>
        <a:p>
          <a:endParaRPr lang="it-IT"/>
        </a:p>
      </dgm:t>
    </dgm:pt>
    <dgm:pt modelId="{112F1452-AED3-4575-8908-03B6E4DF7D41}">
      <dgm:prSet phldrT="[Testo]" phldr="1"/>
      <dgm:spPr/>
      <dgm:t>
        <a:bodyPr/>
        <a:lstStyle/>
        <a:p>
          <a:endParaRPr lang="it-IT"/>
        </a:p>
      </dgm:t>
    </dgm:pt>
    <dgm:pt modelId="{FDDE2172-180F-433F-ABC8-60DDD338ED27}" type="parTrans" cxnId="{9E16D87D-9D49-4A98-9798-A6A55977DA08}">
      <dgm:prSet/>
      <dgm:spPr/>
      <dgm:t>
        <a:bodyPr/>
        <a:lstStyle/>
        <a:p>
          <a:endParaRPr lang="it-IT"/>
        </a:p>
      </dgm:t>
    </dgm:pt>
    <dgm:pt modelId="{63D2F97D-2E7D-46AE-9547-5AF0664EFF75}" type="sibTrans" cxnId="{9E16D87D-9D49-4A98-9798-A6A55977DA08}">
      <dgm:prSet/>
      <dgm:spPr/>
      <dgm:t>
        <a:bodyPr/>
        <a:lstStyle/>
        <a:p>
          <a:endParaRPr lang="it-IT"/>
        </a:p>
      </dgm:t>
    </dgm:pt>
    <dgm:pt modelId="{DCBDC789-90CF-40B2-B9A8-C79F69309794}">
      <dgm:prSet phldrT="[Testo]" phldr="1"/>
      <dgm:spPr/>
      <dgm:t>
        <a:bodyPr/>
        <a:lstStyle/>
        <a:p>
          <a:endParaRPr lang="it-IT"/>
        </a:p>
      </dgm:t>
    </dgm:pt>
    <dgm:pt modelId="{1AC85428-A711-40CA-A9A6-E9BA4D2B99F0}" type="parTrans" cxnId="{3070AC48-54F0-4267-93B5-D56F71E0B537}">
      <dgm:prSet/>
      <dgm:spPr/>
      <dgm:t>
        <a:bodyPr/>
        <a:lstStyle/>
        <a:p>
          <a:endParaRPr lang="it-IT"/>
        </a:p>
      </dgm:t>
    </dgm:pt>
    <dgm:pt modelId="{0C8C52B2-0FDA-4468-928D-42EDC50C5CAC}" type="sibTrans" cxnId="{3070AC48-54F0-4267-93B5-D56F71E0B537}">
      <dgm:prSet/>
      <dgm:spPr/>
      <dgm:t>
        <a:bodyPr/>
        <a:lstStyle/>
        <a:p>
          <a:endParaRPr lang="it-IT"/>
        </a:p>
      </dgm:t>
    </dgm:pt>
    <dgm:pt modelId="{74269FDD-22B9-4F6A-A15E-031374350E1F}">
      <dgm:prSet phldrT="[Testo]" phldr="1"/>
      <dgm:spPr/>
      <dgm:t>
        <a:bodyPr/>
        <a:lstStyle/>
        <a:p>
          <a:endParaRPr lang="it-IT"/>
        </a:p>
      </dgm:t>
    </dgm:pt>
    <dgm:pt modelId="{6E42B72E-8513-4532-8B98-984E17327849}" type="parTrans" cxnId="{03032B05-11C5-4189-B992-32D7DF82D9A4}">
      <dgm:prSet/>
      <dgm:spPr/>
      <dgm:t>
        <a:bodyPr/>
        <a:lstStyle/>
        <a:p>
          <a:endParaRPr lang="it-IT"/>
        </a:p>
      </dgm:t>
    </dgm:pt>
    <dgm:pt modelId="{116CDBF4-5969-4DFE-96C9-A0F28E9B7475}" type="sibTrans" cxnId="{03032B05-11C5-4189-B992-32D7DF82D9A4}">
      <dgm:prSet/>
      <dgm:spPr/>
      <dgm:t>
        <a:bodyPr/>
        <a:lstStyle/>
        <a:p>
          <a:endParaRPr lang="it-IT"/>
        </a:p>
      </dgm:t>
    </dgm:pt>
    <dgm:pt modelId="{1A03FEC5-2CD1-4C00-84F8-548C6E113B22}">
      <dgm:prSet phldrT="[Testo]" phldr="1"/>
      <dgm:spPr/>
      <dgm:t>
        <a:bodyPr/>
        <a:lstStyle/>
        <a:p>
          <a:endParaRPr lang="it-IT" dirty="0"/>
        </a:p>
      </dgm:t>
    </dgm:pt>
    <dgm:pt modelId="{06D454EC-98C0-4316-ABD9-272B8EEBFAF6}" type="parTrans" cxnId="{C4F78AF6-FFA9-455C-B65B-891C54393DFD}">
      <dgm:prSet/>
      <dgm:spPr/>
      <dgm:t>
        <a:bodyPr/>
        <a:lstStyle/>
        <a:p>
          <a:endParaRPr lang="it-IT"/>
        </a:p>
      </dgm:t>
    </dgm:pt>
    <dgm:pt modelId="{7BBC06C2-B2B2-459C-AFA9-64368FF02D60}" type="sibTrans" cxnId="{C4F78AF6-FFA9-455C-B65B-891C54393DFD}">
      <dgm:prSet/>
      <dgm:spPr/>
      <dgm:t>
        <a:bodyPr/>
        <a:lstStyle/>
        <a:p>
          <a:endParaRPr lang="it-IT"/>
        </a:p>
      </dgm:t>
    </dgm:pt>
    <dgm:pt modelId="{62B6B69D-868A-4330-A82B-ADEBCC1C9364}">
      <dgm:prSet/>
      <dgm:spPr/>
      <dgm:t>
        <a:bodyPr/>
        <a:lstStyle/>
        <a:p>
          <a:endParaRPr lang="it-IT"/>
        </a:p>
      </dgm:t>
    </dgm:pt>
    <dgm:pt modelId="{579AD6AA-E30E-4F51-AB31-652719718801}" type="parTrans" cxnId="{043198CD-3DC1-44AA-AD4E-628A0482C4C5}">
      <dgm:prSet/>
      <dgm:spPr/>
      <dgm:t>
        <a:bodyPr/>
        <a:lstStyle/>
        <a:p>
          <a:endParaRPr lang="it-IT"/>
        </a:p>
      </dgm:t>
    </dgm:pt>
    <dgm:pt modelId="{2531E846-FF99-4759-A375-E235652FE94F}" type="sibTrans" cxnId="{043198CD-3DC1-44AA-AD4E-628A0482C4C5}">
      <dgm:prSet/>
      <dgm:spPr/>
      <dgm:t>
        <a:bodyPr/>
        <a:lstStyle/>
        <a:p>
          <a:endParaRPr lang="it-IT"/>
        </a:p>
      </dgm:t>
    </dgm:pt>
    <dgm:pt modelId="{7C5D963E-426D-4B08-A6EC-03D05C815DF0}">
      <dgm:prSet/>
      <dgm:spPr/>
      <dgm:t>
        <a:bodyPr/>
        <a:lstStyle/>
        <a:p>
          <a:r>
            <a:rPr lang="it-IT" dirty="0"/>
            <a:t>Testo</a:t>
          </a:r>
        </a:p>
      </dgm:t>
    </dgm:pt>
    <dgm:pt modelId="{517EB9FE-C0CB-4A36-AF21-1DDBC523623A}" type="parTrans" cxnId="{792DD8FC-DEC3-44F1-B84E-4DD5D894489E}">
      <dgm:prSet/>
      <dgm:spPr/>
      <dgm:t>
        <a:bodyPr/>
        <a:lstStyle/>
        <a:p>
          <a:endParaRPr lang="it-IT"/>
        </a:p>
      </dgm:t>
    </dgm:pt>
    <dgm:pt modelId="{1016942D-0272-46F3-A5EA-6FE876E6FC83}" type="sibTrans" cxnId="{792DD8FC-DEC3-44F1-B84E-4DD5D894489E}">
      <dgm:prSet/>
      <dgm:spPr/>
      <dgm:t>
        <a:bodyPr/>
        <a:lstStyle/>
        <a:p>
          <a:endParaRPr lang="it-IT"/>
        </a:p>
      </dgm:t>
    </dgm:pt>
    <dgm:pt modelId="{8176607F-57D9-4893-B587-26241EE68A94}" type="pres">
      <dgm:prSet presAssocID="{A076CA21-8708-4C2A-84C6-3E3854C3782C}" presName="diagram" presStyleCnt="0">
        <dgm:presLayoutVars>
          <dgm:dir/>
          <dgm:resizeHandles val="exact"/>
        </dgm:presLayoutVars>
      </dgm:prSet>
      <dgm:spPr/>
    </dgm:pt>
    <dgm:pt modelId="{322C9A98-DB57-44C9-ADAB-BBFBE464219E}" type="pres">
      <dgm:prSet presAssocID="{8ABF024A-802E-446A-8027-3B6A34736918}" presName="node" presStyleLbl="node1" presStyleIdx="0" presStyleCnt="7">
        <dgm:presLayoutVars>
          <dgm:bulletEnabled val="1"/>
        </dgm:presLayoutVars>
      </dgm:prSet>
      <dgm:spPr/>
    </dgm:pt>
    <dgm:pt modelId="{BBB19A97-6A43-4C4F-A02B-A270355C5913}" type="pres">
      <dgm:prSet presAssocID="{0B9F1DC8-5B27-4BE8-BDA6-AAB1971C026D}" presName="sibTrans" presStyleCnt="0"/>
      <dgm:spPr/>
    </dgm:pt>
    <dgm:pt modelId="{04B086B0-378A-42A0-9C3B-17FE3ADF7BF5}" type="pres">
      <dgm:prSet presAssocID="{112F1452-AED3-4575-8908-03B6E4DF7D41}" presName="node" presStyleLbl="node1" presStyleIdx="1" presStyleCnt="7">
        <dgm:presLayoutVars>
          <dgm:bulletEnabled val="1"/>
        </dgm:presLayoutVars>
      </dgm:prSet>
      <dgm:spPr/>
    </dgm:pt>
    <dgm:pt modelId="{A54287DC-E140-4E36-B866-83384CCDAC6E}" type="pres">
      <dgm:prSet presAssocID="{63D2F97D-2E7D-46AE-9547-5AF0664EFF75}" presName="sibTrans" presStyleCnt="0"/>
      <dgm:spPr/>
    </dgm:pt>
    <dgm:pt modelId="{59A269DE-5BF7-49D9-9A14-DFCFA6B2A332}" type="pres">
      <dgm:prSet presAssocID="{DCBDC789-90CF-40B2-B9A8-C79F69309794}" presName="node" presStyleLbl="node1" presStyleIdx="2" presStyleCnt="7">
        <dgm:presLayoutVars>
          <dgm:bulletEnabled val="1"/>
        </dgm:presLayoutVars>
      </dgm:prSet>
      <dgm:spPr/>
    </dgm:pt>
    <dgm:pt modelId="{11C22E31-533D-40BC-8923-74402B086C35}" type="pres">
      <dgm:prSet presAssocID="{0C8C52B2-0FDA-4468-928D-42EDC50C5CAC}" presName="sibTrans" presStyleCnt="0"/>
      <dgm:spPr/>
    </dgm:pt>
    <dgm:pt modelId="{9515C185-20F8-4490-A4FD-085A9F225608}" type="pres">
      <dgm:prSet presAssocID="{74269FDD-22B9-4F6A-A15E-031374350E1F}" presName="node" presStyleLbl="node1" presStyleIdx="3" presStyleCnt="7">
        <dgm:presLayoutVars>
          <dgm:bulletEnabled val="1"/>
        </dgm:presLayoutVars>
      </dgm:prSet>
      <dgm:spPr/>
    </dgm:pt>
    <dgm:pt modelId="{551A1461-9311-4380-90FA-64E9E487C0B2}" type="pres">
      <dgm:prSet presAssocID="{116CDBF4-5969-4DFE-96C9-A0F28E9B7475}" presName="sibTrans" presStyleCnt="0"/>
      <dgm:spPr/>
    </dgm:pt>
    <dgm:pt modelId="{88D5F822-2170-4B49-A83B-26373FE0C102}" type="pres">
      <dgm:prSet presAssocID="{1A03FEC5-2CD1-4C00-84F8-548C6E113B22}" presName="node" presStyleLbl="node1" presStyleIdx="4" presStyleCnt="7">
        <dgm:presLayoutVars>
          <dgm:bulletEnabled val="1"/>
        </dgm:presLayoutVars>
      </dgm:prSet>
      <dgm:spPr/>
    </dgm:pt>
    <dgm:pt modelId="{24F8DB92-0EB5-4F41-AD39-D69DF53B0BC5}" type="pres">
      <dgm:prSet presAssocID="{7BBC06C2-B2B2-459C-AFA9-64368FF02D60}" presName="sibTrans" presStyleCnt="0"/>
      <dgm:spPr/>
    </dgm:pt>
    <dgm:pt modelId="{F38299AC-0B29-4326-8EE8-4CD3A77EF24D}" type="pres">
      <dgm:prSet presAssocID="{7C5D963E-426D-4B08-A6EC-03D05C815DF0}" presName="node" presStyleLbl="node1" presStyleIdx="5" presStyleCnt="7">
        <dgm:presLayoutVars>
          <dgm:bulletEnabled val="1"/>
        </dgm:presLayoutVars>
      </dgm:prSet>
      <dgm:spPr/>
    </dgm:pt>
    <dgm:pt modelId="{3E1627D5-C356-4F36-B36E-5839BA0633A1}" type="pres">
      <dgm:prSet presAssocID="{1016942D-0272-46F3-A5EA-6FE876E6FC83}" presName="sibTrans" presStyleCnt="0"/>
      <dgm:spPr/>
    </dgm:pt>
    <dgm:pt modelId="{1C3379A8-B52A-49B5-9805-751C95CD8AE0}" type="pres">
      <dgm:prSet presAssocID="{62B6B69D-868A-4330-A82B-ADEBCC1C9364}" presName="node" presStyleLbl="node1" presStyleIdx="6" presStyleCnt="7">
        <dgm:presLayoutVars>
          <dgm:bulletEnabled val="1"/>
        </dgm:presLayoutVars>
      </dgm:prSet>
      <dgm:spPr/>
    </dgm:pt>
  </dgm:ptLst>
  <dgm:cxnLst>
    <dgm:cxn modelId="{03032B05-11C5-4189-B992-32D7DF82D9A4}" srcId="{A076CA21-8708-4C2A-84C6-3E3854C3782C}" destId="{74269FDD-22B9-4F6A-A15E-031374350E1F}" srcOrd="3" destOrd="0" parTransId="{6E42B72E-8513-4532-8B98-984E17327849}" sibTransId="{116CDBF4-5969-4DFE-96C9-A0F28E9B7475}"/>
    <dgm:cxn modelId="{2AD2DB28-50A7-4F06-ABCD-56A9D06BF6D3}" type="presOf" srcId="{A076CA21-8708-4C2A-84C6-3E3854C3782C}" destId="{8176607F-57D9-4893-B587-26241EE68A94}" srcOrd="0" destOrd="0" presId="urn:microsoft.com/office/officeart/2005/8/layout/default"/>
    <dgm:cxn modelId="{04027666-D8A2-4CC4-AF51-D83FD00A7530}" type="presOf" srcId="{112F1452-AED3-4575-8908-03B6E4DF7D41}" destId="{04B086B0-378A-42A0-9C3B-17FE3ADF7BF5}" srcOrd="0" destOrd="0" presId="urn:microsoft.com/office/officeart/2005/8/layout/default"/>
    <dgm:cxn modelId="{3070AC48-54F0-4267-93B5-D56F71E0B537}" srcId="{A076CA21-8708-4C2A-84C6-3E3854C3782C}" destId="{DCBDC789-90CF-40B2-B9A8-C79F69309794}" srcOrd="2" destOrd="0" parTransId="{1AC85428-A711-40CA-A9A6-E9BA4D2B99F0}" sibTransId="{0C8C52B2-0FDA-4468-928D-42EDC50C5CAC}"/>
    <dgm:cxn modelId="{AEA3836C-4DBE-4D8F-B7D6-AA9C60F1108B}" type="presOf" srcId="{74269FDD-22B9-4F6A-A15E-031374350E1F}" destId="{9515C185-20F8-4490-A4FD-085A9F225608}" srcOrd="0" destOrd="0" presId="urn:microsoft.com/office/officeart/2005/8/layout/default"/>
    <dgm:cxn modelId="{9E16D87D-9D49-4A98-9798-A6A55977DA08}" srcId="{A076CA21-8708-4C2A-84C6-3E3854C3782C}" destId="{112F1452-AED3-4575-8908-03B6E4DF7D41}" srcOrd="1" destOrd="0" parTransId="{FDDE2172-180F-433F-ABC8-60DDD338ED27}" sibTransId="{63D2F97D-2E7D-46AE-9547-5AF0664EFF75}"/>
    <dgm:cxn modelId="{2095CF89-EED4-47A4-A417-0567985A86B3}" type="presOf" srcId="{1A03FEC5-2CD1-4C00-84F8-548C6E113B22}" destId="{88D5F822-2170-4B49-A83B-26373FE0C102}" srcOrd="0" destOrd="0" presId="urn:microsoft.com/office/officeart/2005/8/layout/default"/>
    <dgm:cxn modelId="{1D20E19C-B395-4A5A-871E-AA921CA76434}" type="presOf" srcId="{62B6B69D-868A-4330-A82B-ADEBCC1C9364}" destId="{1C3379A8-B52A-49B5-9805-751C95CD8AE0}" srcOrd="0" destOrd="0" presId="urn:microsoft.com/office/officeart/2005/8/layout/default"/>
    <dgm:cxn modelId="{043198CD-3DC1-44AA-AD4E-628A0482C4C5}" srcId="{A076CA21-8708-4C2A-84C6-3E3854C3782C}" destId="{62B6B69D-868A-4330-A82B-ADEBCC1C9364}" srcOrd="6" destOrd="0" parTransId="{579AD6AA-E30E-4F51-AB31-652719718801}" sibTransId="{2531E846-FF99-4759-A375-E235652FE94F}"/>
    <dgm:cxn modelId="{14B5EFD0-A8A3-4525-A9C2-AA2D67A8725D}" type="presOf" srcId="{7C5D963E-426D-4B08-A6EC-03D05C815DF0}" destId="{F38299AC-0B29-4326-8EE8-4CD3A77EF24D}" srcOrd="0" destOrd="0" presId="urn:microsoft.com/office/officeart/2005/8/layout/default"/>
    <dgm:cxn modelId="{CD896FDC-480C-40F5-ADD3-2C5A9E186D62}" type="presOf" srcId="{8ABF024A-802E-446A-8027-3B6A34736918}" destId="{322C9A98-DB57-44C9-ADAB-BBFBE464219E}" srcOrd="0" destOrd="0" presId="urn:microsoft.com/office/officeart/2005/8/layout/default"/>
    <dgm:cxn modelId="{6BAD31EA-2EA8-4C3D-9801-31AD91780BA1}" type="presOf" srcId="{DCBDC789-90CF-40B2-B9A8-C79F69309794}" destId="{59A269DE-5BF7-49D9-9A14-DFCFA6B2A332}" srcOrd="0" destOrd="0" presId="urn:microsoft.com/office/officeart/2005/8/layout/default"/>
    <dgm:cxn modelId="{87FD7EF2-5A6C-45F4-B1A0-E0255B9874BA}" srcId="{A076CA21-8708-4C2A-84C6-3E3854C3782C}" destId="{8ABF024A-802E-446A-8027-3B6A34736918}" srcOrd="0" destOrd="0" parTransId="{C16EA1E2-559F-4BF4-96B1-5ED5CE5F1913}" sibTransId="{0B9F1DC8-5B27-4BE8-BDA6-AAB1971C026D}"/>
    <dgm:cxn modelId="{C4F78AF6-FFA9-455C-B65B-891C54393DFD}" srcId="{A076CA21-8708-4C2A-84C6-3E3854C3782C}" destId="{1A03FEC5-2CD1-4C00-84F8-548C6E113B22}" srcOrd="4" destOrd="0" parTransId="{06D454EC-98C0-4316-ABD9-272B8EEBFAF6}" sibTransId="{7BBC06C2-B2B2-459C-AFA9-64368FF02D60}"/>
    <dgm:cxn modelId="{792DD8FC-DEC3-44F1-B84E-4DD5D894489E}" srcId="{A076CA21-8708-4C2A-84C6-3E3854C3782C}" destId="{7C5D963E-426D-4B08-A6EC-03D05C815DF0}" srcOrd="5" destOrd="0" parTransId="{517EB9FE-C0CB-4A36-AF21-1DDBC523623A}" sibTransId="{1016942D-0272-46F3-A5EA-6FE876E6FC83}"/>
    <dgm:cxn modelId="{C89B1251-AAED-4FBB-93B7-F05A329E4F70}" type="presParOf" srcId="{8176607F-57D9-4893-B587-26241EE68A94}" destId="{322C9A98-DB57-44C9-ADAB-BBFBE464219E}" srcOrd="0" destOrd="0" presId="urn:microsoft.com/office/officeart/2005/8/layout/default"/>
    <dgm:cxn modelId="{3BA3A97D-7459-4A2D-85F6-CCF17377DF85}" type="presParOf" srcId="{8176607F-57D9-4893-B587-26241EE68A94}" destId="{BBB19A97-6A43-4C4F-A02B-A270355C5913}" srcOrd="1" destOrd="0" presId="urn:microsoft.com/office/officeart/2005/8/layout/default"/>
    <dgm:cxn modelId="{578DAD93-4398-4A2E-A180-8CD6008A03C4}" type="presParOf" srcId="{8176607F-57D9-4893-B587-26241EE68A94}" destId="{04B086B0-378A-42A0-9C3B-17FE3ADF7BF5}" srcOrd="2" destOrd="0" presId="urn:microsoft.com/office/officeart/2005/8/layout/default"/>
    <dgm:cxn modelId="{DC5C8C9E-A4EC-46B0-828F-9339CFC3D8C9}" type="presParOf" srcId="{8176607F-57D9-4893-B587-26241EE68A94}" destId="{A54287DC-E140-4E36-B866-83384CCDAC6E}" srcOrd="3" destOrd="0" presId="urn:microsoft.com/office/officeart/2005/8/layout/default"/>
    <dgm:cxn modelId="{69EB9E8A-BBDC-4E1F-923B-54A7ED90389F}" type="presParOf" srcId="{8176607F-57D9-4893-B587-26241EE68A94}" destId="{59A269DE-5BF7-49D9-9A14-DFCFA6B2A332}" srcOrd="4" destOrd="0" presId="urn:microsoft.com/office/officeart/2005/8/layout/default"/>
    <dgm:cxn modelId="{6724A638-1EFF-49A0-893B-08CD498AB01C}" type="presParOf" srcId="{8176607F-57D9-4893-B587-26241EE68A94}" destId="{11C22E31-533D-40BC-8923-74402B086C35}" srcOrd="5" destOrd="0" presId="urn:microsoft.com/office/officeart/2005/8/layout/default"/>
    <dgm:cxn modelId="{7FB407E0-7877-4059-B9CE-8399A9FCD6A5}" type="presParOf" srcId="{8176607F-57D9-4893-B587-26241EE68A94}" destId="{9515C185-20F8-4490-A4FD-085A9F225608}" srcOrd="6" destOrd="0" presId="urn:microsoft.com/office/officeart/2005/8/layout/default"/>
    <dgm:cxn modelId="{DED5BFFE-1698-4325-AEA3-E9E3E944B553}" type="presParOf" srcId="{8176607F-57D9-4893-B587-26241EE68A94}" destId="{551A1461-9311-4380-90FA-64E9E487C0B2}" srcOrd="7" destOrd="0" presId="urn:microsoft.com/office/officeart/2005/8/layout/default"/>
    <dgm:cxn modelId="{B700FE00-9EEA-4580-A9CD-4B4517C3672A}" type="presParOf" srcId="{8176607F-57D9-4893-B587-26241EE68A94}" destId="{88D5F822-2170-4B49-A83B-26373FE0C102}" srcOrd="8" destOrd="0" presId="urn:microsoft.com/office/officeart/2005/8/layout/default"/>
    <dgm:cxn modelId="{80318686-AFDE-41F0-8255-1671D68FF455}" type="presParOf" srcId="{8176607F-57D9-4893-B587-26241EE68A94}" destId="{24F8DB92-0EB5-4F41-AD39-D69DF53B0BC5}" srcOrd="9" destOrd="0" presId="urn:microsoft.com/office/officeart/2005/8/layout/default"/>
    <dgm:cxn modelId="{BA81F4EF-80F7-4514-8C11-1DA71B136659}" type="presParOf" srcId="{8176607F-57D9-4893-B587-26241EE68A94}" destId="{F38299AC-0B29-4326-8EE8-4CD3A77EF24D}" srcOrd="10" destOrd="0" presId="urn:microsoft.com/office/officeart/2005/8/layout/default"/>
    <dgm:cxn modelId="{3F00FB77-36D2-4F75-9011-768CE37A5AAC}" type="presParOf" srcId="{8176607F-57D9-4893-B587-26241EE68A94}" destId="{3E1627D5-C356-4F36-B36E-5839BA0633A1}" srcOrd="11" destOrd="0" presId="urn:microsoft.com/office/officeart/2005/8/layout/default"/>
    <dgm:cxn modelId="{A977BBEC-888E-4F33-9AB8-F6D38ECD9F49}" type="presParOf" srcId="{8176607F-57D9-4893-B587-26241EE68A94}" destId="{1C3379A8-B52A-49B5-9805-751C95CD8AE0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431489-EB89-4D77-B411-AB5BEE5D988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it-IT"/>
        </a:p>
      </dgm:t>
    </dgm:pt>
    <dgm:pt modelId="{79D22E71-B7B2-4464-AA7F-ED66FC4AB6ED}">
      <dgm:prSet phldrT="[Testo]" phldr="1"/>
      <dgm:spPr/>
      <dgm:t>
        <a:bodyPr/>
        <a:lstStyle/>
        <a:p>
          <a:endParaRPr lang="it-IT"/>
        </a:p>
      </dgm:t>
    </dgm:pt>
    <dgm:pt modelId="{02BCF1E4-C08D-4131-A830-2BDEDCB7D22B}" type="parTrans" cxnId="{11D5B5F6-F91F-4D0E-BF8E-29E887519969}">
      <dgm:prSet/>
      <dgm:spPr/>
      <dgm:t>
        <a:bodyPr/>
        <a:lstStyle/>
        <a:p>
          <a:endParaRPr lang="it-IT"/>
        </a:p>
      </dgm:t>
    </dgm:pt>
    <dgm:pt modelId="{355DD4F7-16CC-47E3-883B-6F71A62356D2}" type="sibTrans" cxnId="{11D5B5F6-F91F-4D0E-BF8E-29E887519969}">
      <dgm:prSet/>
      <dgm:spPr/>
      <dgm:t>
        <a:bodyPr/>
        <a:lstStyle/>
        <a:p>
          <a:endParaRPr lang="it-IT"/>
        </a:p>
      </dgm:t>
    </dgm:pt>
    <dgm:pt modelId="{713C617E-A5FB-439B-9C22-B94927059D95}" type="asst">
      <dgm:prSet phldrT="[Testo]" phldr="1"/>
      <dgm:spPr/>
      <dgm:t>
        <a:bodyPr/>
        <a:lstStyle/>
        <a:p>
          <a:endParaRPr lang="it-IT"/>
        </a:p>
      </dgm:t>
    </dgm:pt>
    <dgm:pt modelId="{E5EAB50E-A7CD-471F-AA47-3002C22C8404}" type="parTrans" cxnId="{08240DD9-EF43-40B9-9461-965C9B4EE7FF}">
      <dgm:prSet/>
      <dgm:spPr/>
      <dgm:t>
        <a:bodyPr/>
        <a:lstStyle/>
        <a:p>
          <a:endParaRPr lang="it-IT"/>
        </a:p>
      </dgm:t>
    </dgm:pt>
    <dgm:pt modelId="{F1E9FCB5-B31A-4230-A4B9-55DC4A452F88}" type="sibTrans" cxnId="{08240DD9-EF43-40B9-9461-965C9B4EE7FF}">
      <dgm:prSet/>
      <dgm:spPr/>
      <dgm:t>
        <a:bodyPr/>
        <a:lstStyle/>
        <a:p>
          <a:endParaRPr lang="it-IT"/>
        </a:p>
      </dgm:t>
    </dgm:pt>
    <dgm:pt modelId="{C5A5B930-C257-4584-970E-6274AA04E87A}">
      <dgm:prSet phldrT="[Testo]" phldr="1"/>
      <dgm:spPr/>
      <dgm:t>
        <a:bodyPr/>
        <a:lstStyle/>
        <a:p>
          <a:endParaRPr lang="it-IT"/>
        </a:p>
      </dgm:t>
    </dgm:pt>
    <dgm:pt modelId="{BDCA1CDB-5D0E-41A9-B4CB-CEA0FE0F18C5}" type="parTrans" cxnId="{B31531D1-B17C-4DB1-B013-663B328F183A}">
      <dgm:prSet/>
      <dgm:spPr/>
      <dgm:t>
        <a:bodyPr/>
        <a:lstStyle/>
        <a:p>
          <a:endParaRPr lang="it-IT"/>
        </a:p>
      </dgm:t>
    </dgm:pt>
    <dgm:pt modelId="{1ED5D41E-0CF6-403E-BD9C-33A1B6941ADE}" type="sibTrans" cxnId="{B31531D1-B17C-4DB1-B013-663B328F183A}">
      <dgm:prSet/>
      <dgm:spPr/>
      <dgm:t>
        <a:bodyPr/>
        <a:lstStyle/>
        <a:p>
          <a:endParaRPr lang="it-IT"/>
        </a:p>
      </dgm:t>
    </dgm:pt>
    <dgm:pt modelId="{684F1A5F-D474-46D6-8296-A0E52C58751A}">
      <dgm:prSet phldrT="[Testo]" phldr="1"/>
      <dgm:spPr/>
      <dgm:t>
        <a:bodyPr/>
        <a:lstStyle/>
        <a:p>
          <a:endParaRPr lang="it-IT"/>
        </a:p>
      </dgm:t>
    </dgm:pt>
    <dgm:pt modelId="{9ED98235-19E8-4C1F-B12D-AF93DEEC087C}" type="parTrans" cxnId="{0D0EC338-5B79-4B42-9A39-71C701FF00E0}">
      <dgm:prSet/>
      <dgm:spPr/>
      <dgm:t>
        <a:bodyPr/>
        <a:lstStyle/>
        <a:p>
          <a:endParaRPr lang="it-IT"/>
        </a:p>
      </dgm:t>
    </dgm:pt>
    <dgm:pt modelId="{8C7F68AC-C4C6-482C-958A-0256F8A742E9}" type="sibTrans" cxnId="{0D0EC338-5B79-4B42-9A39-71C701FF00E0}">
      <dgm:prSet/>
      <dgm:spPr/>
      <dgm:t>
        <a:bodyPr/>
        <a:lstStyle/>
        <a:p>
          <a:endParaRPr lang="it-IT"/>
        </a:p>
      </dgm:t>
    </dgm:pt>
    <dgm:pt modelId="{BE862328-1383-42D0-9E66-D47691BA2F1A}">
      <dgm:prSet phldrT="[Testo]" phldr="1"/>
      <dgm:spPr/>
      <dgm:t>
        <a:bodyPr/>
        <a:lstStyle/>
        <a:p>
          <a:endParaRPr lang="it-IT"/>
        </a:p>
      </dgm:t>
    </dgm:pt>
    <dgm:pt modelId="{D09BBA2F-0CF5-488F-A798-E4BEC99998B8}" type="parTrans" cxnId="{5978D923-37A6-4702-89DB-CC4E85F7DEE9}">
      <dgm:prSet/>
      <dgm:spPr/>
      <dgm:t>
        <a:bodyPr/>
        <a:lstStyle/>
        <a:p>
          <a:endParaRPr lang="it-IT"/>
        </a:p>
      </dgm:t>
    </dgm:pt>
    <dgm:pt modelId="{D0CB2593-7700-4405-96C1-71279B8824D0}" type="sibTrans" cxnId="{5978D923-37A6-4702-89DB-CC4E85F7DEE9}">
      <dgm:prSet/>
      <dgm:spPr/>
      <dgm:t>
        <a:bodyPr/>
        <a:lstStyle/>
        <a:p>
          <a:endParaRPr lang="it-IT"/>
        </a:p>
      </dgm:t>
    </dgm:pt>
    <dgm:pt modelId="{C608B7B7-0D15-451F-B4C8-784E60678A71}" type="pres">
      <dgm:prSet presAssocID="{D0431489-EB89-4D77-B411-AB5BEE5D988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5123C43-6258-4A3B-93C0-0E16D10A1A5A}" type="pres">
      <dgm:prSet presAssocID="{79D22E71-B7B2-4464-AA7F-ED66FC4AB6ED}" presName="hierRoot1" presStyleCnt="0">
        <dgm:presLayoutVars>
          <dgm:hierBranch val="init"/>
        </dgm:presLayoutVars>
      </dgm:prSet>
      <dgm:spPr/>
    </dgm:pt>
    <dgm:pt modelId="{45212C7D-FB31-49EC-9900-EDBDF6B8D7CE}" type="pres">
      <dgm:prSet presAssocID="{79D22E71-B7B2-4464-AA7F-ED66FC4AB6ED}" presName="rootComposite1" presStyleCnt="0"/>
      <dgm:spPr/>
    </dgm:pt>
    <dgm:pt modelId="{9F30A177-E611-4E0B-89CD-8BD76BF25547}" type="pres">
      <dgm:prSet presAssocID="{79D22E71-B7B2-4464-AA7F-ED66FC4AB6ED}" presName="rootText1" presStyleLbl="node0" presStyleIdx="0" presStyleCnt="1">
        <dgm:presLayoutVars>
          <dgm:chPref val="3"/>
        </dgm:presLayoutVars>
      </dgm:prSet>
      <dgm:spPr/>
    </dgm:pt>
    <dgm:pt modelId="{063A6640-9283-4BCB-AA95-19456E6CA9FF}" type="pres">
      <dgm:prSet presAssocID="{79D22E71-B7B2-4464-AA7F-ED66FC4AB6ED}" presName="rootConnector1" presStyleLbl="node1" presStyleIdx="0" presStyleCnt="0"/>
      <dgm:spPr/>
    </dgm:pt>
    <dgm:pt modelId="{7303B9E3-911E-47FF-8C55-201589D89692}" type="pres">
      <dgm:prSet presAssocID="{79D22E71-B7B2-4464-AA7F-ED66FC4AB6ED}" presName="hierChild2" presStyleCnt="0"/>
      <dgm:spPr/>
    </dgm:pt>
    <dgm:pt modelId="{BC5B2CE6-AB4D-4304-8D85-8203CB1292AD}" type="pres">
      <dgm:prSet presAssocID="{BDCA1CDB-5D0E-41A9-B4CB-CEA0FE0F18C5}" presName="Name37" presStyleLbl="parChTrans1D2" presStyleIdx="0" presStyleCnt="4"/>
      <dgm:spPr/>
    </dgm:pt>
    <dgm:pt modelId="{A64423BE-8327-487E-9949-328A1D468835}" type="pres">
      <dgm:prSet presAssocID="{C5A5B930-C257-4584-970E-6274AA04E87A}" presName="hierRoot2" presStyleCnt="0">
        <dgm:presLayoutVars>
          <dgm:hierBranch val="init"/>
        </dgm:presLayoutVars>
      </dgm:prSet>
      <dgm:spPr/>
    </dgm:pt>
    <dgm:pt modelId="{B71999B7-FF93-4211-AD1B-95E622C062B0}" type="pres">
      <dgm:prSet presAssocID="{C5A5B930-C257-4584-970E-6274AA04E87A}" presName="rootComposite" presStyleCnt="0"/>
      <dgm:spPr/>
    </dgm:pt>
    <dgm:pt modelId="{006A479B-07D9-41F5-AA19-A4FC0F201397}" type="pres">
      <dgm:prSet presAssocID="{C5A5B930-C257-4584-970E-6274AA04E87A}" presName="rootText" presStyleLbl="node2" presStyleIdx="0" presStyleCnt="3">
        <dgm:presLayoutVars>
          <dgm:chPref val="3"/>
        </dgm:presLayoutVars>
      </dgm:prSet>
      <dgm:spPr/>
    </dgm:pt>
    <dgm:pt modelId="{50D6DCC3-01EF-4E9D-AD05-AB98F2F2B2C7}" type="pres">
      <dgm:prSet presAssocID="{C5A5B930-C257-4584-970E-6274AA04E87A}" presName="rootConnector" presStyleLbl="node2" presStyleIdx="0" presStyleCnt="3"/>
      <dgm:spPr/>
    </dgm:pt>
    <dgm:pt modelId="{50E62FCC-01AA-4EAD-BF8E-E2254D0FCDD3}" type="pres">
      <dgm:prSet presAssocID="{C5A5B930-C257-4584-970E-6274AA04E87A}" presName="hierChild4" presStyleCnt="0"/>
      <dgm:spPr/>
    </dgm:pt>
    <dgm:pt modelId="{0B51D8F0-4FFD-4ED2-A3DE-4598F3257AE6}" type="pres">
      <dgm:prSet presAssocID="{C5A5B930-C257-4584-970E-6274AA04E87A}" presName="hierChild5" presStyleCnt="0"/>
      <dgm:spPr/>
    </dgm:pt>
    <dgm:pt modelId="{1597EE22-F28B-4E69-A7EF-49258D0B4B12}" type="pres">
      <dgm:prSet presAssocID="{9ED98235-19E8-4C1F-B12D-AF93DEEC087C}" presName="Name37" presStyleLbl="parChTrans1D2" presStyleIdx="1" presStyleCnt="4"/>
      <dgm:spPr/>
    </dgm:pt>
    <dgm:pt modelId="{9F7C21C0-9B0B-4998-AED0-20035DA574D6}" type="pres">
      <dgm:prSet presAssocID="{684F1A5F-D474-46D6-8296-A0E52C58751A}" presName="hierRoot2" presStyleCnt="0">
        <dgm:presLayoutVars>
          <dgm:hierBranch val="init"/>
        </dgm:presLayoutVars>
      </dgm:prSet>
      <dgm:spPr/>
    </dgm:pt>
    <dgm:pt modelId="{08DBE508-79C2-4678-8555-8FC266FFEE7E}" type="pres">
      <dgm:prSet presAssocID="{684F1A5F-D474-46D6-8296-A0E52C58751A}" presName="rootComposite" presStyleCnt="0"/>
      <dgm:spPr/>
    </dgm:pt>
    <dgm:pt modelId="{7E48B968-B163-49C5-B797-6FF1D850C6F0}" type="pres">
      <dgm:prSet presAssocID="{684F1A5F-D474-46D6-8296-A0E52C58751A}" presName="rootText" presStyleLbl="node2" presStyleIdx="1" presStyleCnt="3">
        <dgm:presLayoutVars>
          <dgm:chPref val="3"/>
        </dgm:presLayoutVars>
      </dgm:prSet>
      <dgm:spPr/>
    </dgm:pt>
    <dgm:pt modelId="{66411075-B9EE-4CFF-9485-60268D4B8D66}" type="pres">
      <dgm:prSet presAssocID="{684F1A5F-D474-46D6-8296-A0E52C58751A}" presName="rootConnector" presStyleLbl="node2" presStyleIdx="1" presStyleCnt="3"/>
      <dgm:spPr/>
    </dgm:pt>
    <dgm:pt modelId="{F31846FB-9816-49DF-A1E4-684543D652A7}" type="pres">
      <dgm:prSet presAssocID="{684F1A5F-D474-46D6-8296-A0E52C58751A}" presName="hierChild4" presStyleCnt="0"/>
      <dgm:spPr/>
    </dgm:pt>
    <dgm:pt modelId="{159567AF-A2D7-4C66-B7FA-C9C06BF0B58C}" type="pres">
      <dgm:prSet presAssocID="{684F1A5F-D474-46D6-8296-A0E52C58751A}" presName="hierChild5" presStyleCnt="0"/>
      <dgm:spPr/>
    </dgm:pt>
    <dgm:pt modelId="{87A4D805-E4E7-411A-AD03-4190703E18CB}" type="pres">
      <dgm:prSet presAssocID="{D09BBA2F-0CF5-488F-A798-E4BEC99998B8}" presName="Name37" presStyleLbl="parChTrans1D2" presStyleIdx="2" presStyleCnt="4"/>
      <dgm:spPr/>
    </dgm:pt>
    <dgm:pt modelId="{047756F8-60C6-4B8E-B545-33FAC9CB810D}" type="pres">
      <dgm:prSet presAssocID="{BE862328-1383-42D0-9E66-D47691BA2F1A}" presName="hierRoot2" presStyleCnt="0">
        <dgm:presLayoutVars>
          <dgm:hierBranch val="init"/>
        </dgm:presLayoutVars>
      </dgm:prSet>
      <dgm:spPr/>
    </dgm:pt>
    <dgm:pt modelId="{3E690D19-E0E9-45B8-A3E6-779F7A2A8DB0}" type="pres">
      <dgm:prSet presAssocID="{BE862328-1383-42D0-9E66-D47691BA2F1A}" presName="rootComposite" presStyleCnt="0"/>
      <dgm:spPr/>
    </dgm:pt>
    <dgm:pt modelId="{9493B177-A003-4225-BCC4-2F89C07C829A}" type="pres">
      <dgm:prSet presAssocID="{BE862328-1383-42D0-9E66-D47691BA2F1A}" presName="rootText" presStyleLbl="node2" presStyleIdx="2" presStyleCnt="3">
        <dgm:presLayoutVars>
          <dgm:chPref val="3"/>
        </dgm:presLayoutVars>
      </dgm:prSet>
      <dgm:spPr/>
    </dgm:pt>
    <dgm:pt modelId="{8DC78C7D-7C95-4142-ACC1-06A473373501}" type="pres">
      <dgm:prSet presAssocID="{BE862328-1383-42D0-9E66-D47691BA2F1A}" presName="rootConnector" presStyleLbl="node2" presStyleIdx="2" presStyleCnt="3"/>
      <dgm:spPr/>
    </dgm:pt>
    <dgm:pt modelId="{C82E4E65-DB02-4AB1-AEBF-5406746CD931}" type="pres">
      <dgm:prSet presAssocID="{BE862328-1383-42D0-9E66-D47691BA2F1A}" presName="hierChild4" presStyleCnt="0"/>
      <dgm:spPr/>
    </dgm:pt>
    <dgm:pt modelId="{00CD05DA-9C13-460E-965C-144D6FFE7CB7}" type="pres">
      <dgm:prSet presAssocID="{BE862328-1383-42D0-9E66-D47691BA2F1A}" presName="hierChild5" presStyleCnt="0"/>
      <dgm:spPr/>
    </dgm:pt>
    <dgm:pt modelId="{EAB47E3E-36B2-431C-8ABF-586B39F46F13}" type="pres">
      <dgm:prSet presAssocID="{79D22E71-B7B2-4464-AA7F-ED66FC4AB6ED}" presName="hierChild3" presStyleCnt="0"/>
      <dgm:spPr/>
    </dgm:pt>
    <dgm:pt modelId="{C57BFC88-8BC8-4805-867C-6D74616B14DF}" type="pres">
      <dgm:prSet presAssocID="{E5EAB50E-A7CD-471F-AA47-3002C22C8404}" presName="Name111" presStyleLbl="parChTrans1D2" presStyleIdx="3" presStyleCnt="4"/>
      <dgm:spPr/>
    </dgm:pt>
    <dgm:pt modelId="{89D907DF-C6B4-41F5-8895-841F5949361C}" type="pres">
      <dgm:prSet presAssocID="{713C617E-A5FB-439B-9C22-B94927059D95}" presName="hierRoot3" presStyleCnt="0">
        <dgm:presLayoutVars>
          <dgm:hierBranch val="init"/>
        </dgm:presLayoutVars>
      </dgm:prSet>
      <dgm:spPr/>
    </dgm:pt>
    <dgm:pt modelId="{51BBFBD3-C21F-4897-9B68-05AE84A383F4}" type="pres">
      <dgm:prSet presAssocID="{713C617E-A5FB-439B-9C22-B94927059D95}" presName="rootComposite3" presStyleCnt="0"/>
      <dgm:spPr/>
    </dgm:pt>
    <dgm:pt modelId="{6B8068AC-3460-4D65-85C8-B9364601A637}" type="pres">
      <dgm:prSet presAssocID="{713C617E-A5FB-439B-9C22-B94927059D95}" presName="rootText3" presStyleLbl="asst1" presStyleIdx="0" presStyleCnt="1">
        <dgm:presLayoutVars>
          <dgm:chPref val="3"/>
        </dgm:presLayoutVars>
      </dgm:prSet>
      <dgm:spPr/>
    </dgm:pt>
    <dgm:pt modelId="{E81F0279-3F46-4CA0-80C8-A8A33A2739CD}" type="pres">
      <dgm:prSet presAssocID="{713C617E-A5FB-439B-9C22-B94927059D95}" presName="rootConnector3" presStyleLbl="asst1" presStyleIdx="0" presStyleCnt="1"/>
      <dgm:spPr/>
    </dgm:pt>
    <dgm:pt modelId="{67B4CB57-12CA-4707-B260-E406D8585E95}" type="pres">
      <dgm:prSet presAssocID="{713C617E-A5FB-439B-9C22-B94927059D95}" presName="hierChild6" presStyleCnt="0"/>
      <dgm:spPr/>
    </dgm:pt>
    <dgm:pt modelId="{FE54A33C-C5EE-424C-B947-E3856528AB26}" type="pres">
      <dgm:prSet presAssocID="{713C617E-A5FB-439B-9C22-B94927059D95}" presName="hierChild7" presStyleCnt="0"/>
      <dgm:spPr/>
    </dgm:pt>
  </dgm:ptLst>
  <dgm:cxnLst>
    <dgm:cxn modelId="{04E1C20B-13D2-4F5F-BAC5-B7CACA622613}" type="presOf" srcId="{D0431489-EB89-4D77-B411-AB5BEE5D9885}" destId="{C608B7B7-0D15-451F-B4C8-784E60678A71}" srcOrd="0" destOrd="0" presId="urn:microsoft.com/office/officeart/2005/8/layout/orgChart1"/>
    <dgm:cxn modelId="{5978D923-37A6-4702-89DB-CC4E85F7DEE9}" srcId="{79D22E71-B7B2-4464-AA7F-ED66FC4AB6ED}" destId="{BE862328-1383-42D0-9E66-D47691BA2F1A}" srcOrd="3" destOrd="0" parTransId="{D09BBA2F-0CF5-488F-A798-E4BEC99998B8}" sibTransId="{D0CB2593-7700-4405-96C1-71279B8824D0}"/>
    <dgm:cxn modelId="{452CB92D-45CD-42AF-B4EE-632BBFBE64FC}" type="presOf" srcId="{713C617E-A5FB-439B-9C22-B94927059D95}" destId="{E81F0279-3F46-4CA0-80C8-A8A33A2739CD}" srcOrd="1" destOrd="0" presId="urn:microsoft.com/office/officeart/2005/8/layout/orgChart1"/>
    <dgm:cxn modelId="{0D0EC338-5B79-4B42-9A39-71C701FF00E0}" srcId="{79D22E71-B7B2-4464-AA7F-ED66FC4AB6ED}" destId="{684F1A5F-D474-46D6-8296-A0E52C58751A}" srcOrd="2" destOrd="0" parTransId="{9ED98235-19E8-4C1F-B12D-AF93DEEC087C}" sibTransId="{8C7F68AC-C4C6-482C-958A-0256F8A742E9}"/>
    <dgm:cxn modelId="{0373E763-F324-464E-BA24-0B9A721C8FFA}" type="presOf" srcId="{D09BBA2F-0CF5-488F-A798-E4BEC99998B8}" destId="{87A4D805-E4E7-411A-AD03-4190703E18CB}" srcOrd="0" destOrd="0" presId="urn:microsoft.com/office/officeart/2005/8/layout/orgChart1"/>
    <dgm:cxn modelId="{1ED2DF54-C8FC-4F1B-A48A-EAD0422D6375}" type="presOf" srcId="{BE862328-1383-42D0-9E66-D47691BA2F1A}" destId="{9493B177-A003-4225-BCC4-2F89C07C829A}" srcOrd="0" destOrd="0" presId="urn:microsoft.com/office/officeart/2005/8/layout/orgChart1"/>
    <dgm:cxn modelId="{3193BE82-2FD4-4982-AD55-677A15BD03B4}" type="presOf" srcId="{9ED98235-19E8-4C1F-B12D-AF93DEEC087C}" destId="{1597EE22-F28B-4E69-A7EF-49258D0B4B12}" srcOrd="0" destOrd="0" presId="urn:microsoft.com/office/officeart/2005/8/layout/orgChart1"/>
    <dgm:cxn modelId="{AB9B199F-AF70-4598-BBD3-06DA326AE395}" type="presOf" srcId="{79D22E71-B7B2-4464-AA7F-ED66FC4AB6ED}" destId="{063A6640-9283-4BCB-AA95-19456E6CA9FF}" srcOrd="1" destOrd="0" presId="urn:microsoft.com/office/officeart/2005/8/layout/orgChart1"/>
    <dgm:cxn modelId="{8EEAA8AD-6673-4F65-8079-B4A6B09286C2}" type="presOf" srcId="{79D22E71-B7B2-4464-AA7F-ED66FC4AB6ED}" destId="{9F30A177-E611-4E0B-89CD-8BD76BF25547}" srcOrd="0" destOrd="0" presId="urn:microsoft.com/office/officeart/2005/8/layout/orgChart1"/>
    <dgm:cxn modelId="{66CD46B0-69A0-4B4A-8E53-03D3BDD7BE2E}" type="presOf" srcId="{C5A5B930-C257-4584-970E-6274AA04E87A}" destId="{006A479B-07D9-41F5-AA19-A4FC0F201397}" srcOrd="0" destOrd="0" presId="urn:microsoft.com/office/officeart/2005/8/layout/orgChart1"/>
    <dgm:cxn modelId="{46C979B0-BBAA-44CE-96E1-6FF018247551}" type="presOf" srcId="{713C617E-A5FB-439B-9C22-B94927059D95}" destId="{6B8068AC-3460-4D65-85C8-B9364601A637}" srcOrd="0" destOrd="0" presId="urn:microsoft.com/office/officeart/2005/8/layout/orgChart1"/>
    <dgm:cxn modelId="{74D17DB2-5E61-4BF4-B931-7A5E4882F4DE}" type="presOf" srcId="{BDCA1CDB-5D0E-41A9-B4CB-CEA0FE0F18C5}" destId="{BC5B2CE6-AB4D-4304-8D85-8203CB1292AD}" srcOrd="0" destOrd="0" presId="urn:microsoft.com/office/officeart/2005/8/layout/orgChart1"/>
    <dgm:cxn modelId="{FC6716C1-FD0A-4234-8890-C55088099E46}" type="presOf" srcId="{684F1A5F-D474-46D6-8296-A0E52C58751A}" destId="{7E48B968-B163-49C5-B797-6FF1D850C6F0}" srcOrd="0" destOrd="0" presId="urn:microsoft.com/office/officeart/2005/8/layout/orgChart1"/>
    <dgm:cxn modelId="{6AC175D0-0539-42AD-AE13-08D1F3D42F04}" type="presOf" srcId="{684F1A5F-D474-46D6-8296-A0E52C58751A}" destId="{66411075-B9EE-4CFF-9485-60268D4B8D66}" srcOrd="1" destOrd="0" presId="urn:microsoft.com/office/officeart/2005/8/layout/orgChart1"/>
    <dgm:cxn modelId="{B31531D1-B17C-4DB1-B013-663B328F183A}" srcId="{79D22E71-B7B2-4464-AA7F-ED66FC4AB6ED}" destId="{C5A5B930-C257-4584-970E-6274AA04E87A}" srcOrd="1" destOrd="0" parTransId="{BDCA1CDB-5D0E-41A9-B4CB-CEA0FE0F18C5}" sibTransId="{1ED5D41E-0CF6-403E-BD9C-33A1B6941ADE}"/>
    <dgm:cxn modelId="{08240DD9-EF43-40B9-9461-965C9B4EE7FF}" srcId="{79D22E71-B7B2-4464-AA7F-ED66FC4AB6ED}" destId="{713C617E-A5FB-439B-9C22-B94927059D95}" srcOrd="0" destOrd="0" parTransId="{E5EAB50E-A7CD-471F-AA47-3002C22C8404}" sibTransId="{F1E9FCB5-B31A-4230-A4B9-55DC4A452F88}"/>
    <dgm:cxn modelId="{15DEE2F1-FE36-4B27-9ABA-4C98BE1CD207}" type="presOf" srcId="{C5A5B930-C257-4584-970E-6274AA04E87A}" destId="{50D6DCC3-01EF-4E9D-AD05-AB98F2F2B2C7}" srcOrd="1" destOrd="0" presId="urn:microsoft.com/office/officeart/2005/8/layout/orgChart1"/>
    <dgm:cxn modelId="{FDCF43F2-4C91-454B-A0F2-EA2744E6C8B9}" type="presOf" srcId="{E5EAB50E-A7CD-471F-AA47-3002C22C8404}" destId="{C57BFC88-8BC8-4805-867C-6D74616B14DF}" srcOrd="0" destOrd="0" presId="urn:microsoft.com/office/officeart/2005/8/layout/orgChart1"/>
    <dgm:cxn modelId="{22F9E6F4-3BEF-48A4-B01F-6EA2E97E321A}" type="presOf" srcId="{BE862328-1383-42D0-9E66-D47691BA2F1A}" destId="{8DC78C7D-7C95-4142-ACC1-06A473373501}" srcOrd="1" destOrd="0" presId="urn:microsoft.com/office/officeart/2005/8/layout/orgChart1"/>
    <dgm:cxn modelId="{11D5B5F6-F91F-4D0E-BF8E-29E887519969}" srcId="{D0431489-EB89-4D77-B411-AB5BEE5D9885}" destId="{79D22E71-B7B2-4464-AA7F-ED66FC4AB6ED}" srcOrd="0" destOrd="0" parTransId="{02BCF1E4-C08D-4131-A830-2BDEDCB7D22B}" sibTransId="{355DD4F7-16CC-47E3-883B-6F71A62356D2}"/>
    <dgm:cxn modelId="{09EE7E92-46B8-4D9C-A38E-469FC785C12A}" type="presParOf" srcId="{C608B7B7-0D15-451F-B4C8-784E60678A71}" destId="{25123C43-6258-4A3B-93C0-0E16D10A1A5A}" srcOrd="0" destOrd="0" presId="urn:microsoft.com/office/officeart/2005/8/layout/orgChart1"/>
    <dgm:cxn modelId="{11632937-4556-41F4-9B95-F5E9B469EAC7}" type="presParOf" srcId="{25123C43-6258-4A3B-93C0-0E16D10A1A5A}" destId="{45212C7D-FB31-49EC-9900-EDBDF6B8D7CE}" srcOrd="0" destOrd="0" presId="urn:microsoft.com/office/officeart/2005/8/layout/orgChart1"/>
    <dgm:cxn modelId="{5DE8A6FD-0D1B-41ED-AD31-C2FF09BD8B8D}" type="presParOf" srcId="{45212C7D-FB31-49EC-9900-EDBDF6B8D7CE}" destId="{9F30A177-E611-4E0B-89CD-8BD76BF25547}" srcOrd="0" destOrd="0" presId="urn:microsoft.com/office/officeart/2005/8/layout/orgChart1"/>
    <dgm:cxn modelId="{AD5D02ED-010D-47D7-92A5-1F6C22F70B1D}" type="presParOf" srcId="{45212C7D-FB31-49EC-9900-EDBDF6B8D7CE}" destId="{063A6640-9283-4BCB-AA95-19456E6CA9FF}" srcOrd="1" destOrd="0" presId="urn:microsoft.com/office/officeart/2005/8/layout/orgChart1"/>
    <dgm:cxn modelId="{3246E1C7-124E-451F-9FB0-218C72CCE77E}" type="presParOf" srcId="{25123C43-6258-4A3B-93C0-0E16D10A1A5A}" destId="{7303B9E3-911E-47FF-8C55-201589D89692}" srcOrd="1" destOrd="0" presId="urn:microsoft.com/office/officeart/2005/8/layout/orgChart1"/>
    <dgm:cxn modelId="{4107B3BE-8E89-4D2A-9639-5F1D597C207F}" type="presParOf" srcId="{7303B9E3-911E-47FF-8C55-201589D89692}" destId="{BC5B2CE6-AB4D-4304-8D85-8203CB1292AD}" srcOrd="0" destOrd="0" presId="urn:microsoft.com/office/officeart/2005/8/layout/orgChart1"/>
    <dgm:cxn modelId="{D189C9AF-8C8C-4C52-A971-59452F84CA7F}" type="presParOf" srcId="{7303B9E3-911E-47FF-8C55-201589D89692}" destId="{A64423BE-8327-487E-9949-328A1D468835}" srcOrd="1" destOrd="0" presId="urn:microsoft.com/office/officeart/2005/8/layout/orgChart1"/>
    <dgm:cxn modelId="{690228B0-1A39-40FE-BF5C-54C552F6949E}" type="presParOf" srcId="{A64423BE-8327-487E-9949-328A1D468835}" destId="{B71999B7-FF93-4211-AD1B-95E622C062B0}" srcOrd="0" destOrd="0" presId="urn:microsoft.com/office/officeart/2005/8/layout/orgChart1"/>
    <dgm:cxn modelId="{780D52B7-5560-4B53-B9F5-D4362760C2E6}" type="presParOf" srcId="{B71999B7-FF93-4211-AD1B-95E622C062B0}" destId="{006A479B-07D9-41F5-AA19-A4FC0F201397}" srcOrd="0" destOrd="0" presId="urn:microsoft.com/office/officeart/2005/8/layout/orgChart1"/>
    <dgm:cxn modelId="{E6F1B4F3-7124-4EFB-AD96-AC6B8A0E8248}" type="presParOf" srcId="{B71999B7-FF93-4211-AD1B-95E622C062B0}" destId="{50D6DCC3-01EF-4E9D-AD05-AB98F2F2B2C7}" srcOrd="1" destOrd="0" presId="urn:microsoft.com/office/officeart/2005/8/layout/orgChart1"/>
    <dgm:cxn modelId="{A26E5AC5-68C4-4F84-AE61-897E6079240A}" type="presParOf" srcId="{A64423BE-8327-487E-9949-328A1D468835}" destId="{50E62FCC-01AA-4EAD-BF8E-E2254D0FCDD3}" srcOrd="1" destOrd="0" presId="urn:microsoft.com/office/officeart/2005/8/layout/orgChart1"/>
    <dgm:cxn modelId="{5CAAE493-0EAB-4F41-B30C-7FF77F0EA70F}" type="presParOf" srcId="{A64423BE-8327-487E-9949-328A1D468835}" destId="{0B51D8F0-4FFD-4ED2-A3DE-4598F3257AE6}" srcOrd="2" destOrd="0" presId="urn:microsoft.com/office/officeart/2005/8/layout/orgChart1"/>
    <dgm:cxn modelId="{D91299AA-DFCA-4538-AD1D-EC40B0DFC954}" type="presParOf" srcId="{7303B9E3-911E-47FF-8C55-201589D89692}" destId="{1597EE22-F28B-4E69-A7EF-49258D0B4B12}" srcOrd="2" destOrd="0" presId="urn:microsoft.com/office/officeart/2005/8/layout/orgChart1"/>
    <dgm:cxn modelId="{3E0B8E27-9239-4B7F-8F42-F42208BA04F5}" type="presParOf" srcId="{7303B9E3-911E-47FF-8C55-201589D89692}" destId="{9F7C21C0-9B0B-4998-AED0-20035DA574D6}" srcOrd="3" destOrd="0" presId="urn:microsoft.com/office/officeart/2005/8/layout/orgChart1"/>
    <dgm:cxn modelId="{ECE05A44-0785-46A8-BE5A-580838F5751D}" type="presParOf" srcId="{9F7C21C0-9B0B-4998-AED0-20035DA574D6}" destId="{08DBE508-79C2-4678-8555-8FC266FFEE7E}" srcOrd="0" destOrd="0" presId="urn:microsoft.com/office/officeart/2005/8/layout/orgChart1"/>
    <dgm:cxn modelId="{258C3D83-CDB2-47F7-B46F-EF5034997725}" type="presParOf" srcId="{08DBE508-79C2-4678-8555-8FC266FFEE7E}" destId="{7E48B968-B163-49C5-B797-6FF1D850C6F0}" srcOrd="0" destOrd="0" presId="urn:microsoft.com/office/officeart/2005/8/layout/orgChart1"/>
    <dgm:cxn modelId="{9BBC38E8-AC14-45F1-91F2-3816CDB09C37}" type="presParOf" srcId="{08DBE508-79C2-4678-8555-8FC266FFEE7E}" destId="{66411075-B9EE-4CFF-9485-60268D4B8D66}" srcOrd="1" destOrd="0" presId="urn:microsoft.com/office/officeart/2005/8/layout/orgChart1"/>
    <dgm:cxn modelId="{95B7A977-2345-48C5-A818-1B7961427442}" type="presParOf" srcId="{9F7C21C0-9B0B-4998-AED0-20035DA574D6}" destId="{F31846FB-9816-49DF-A1E4-684543D652A7}" srcOrd="1" destOrd="0" presId="urn:microsoft.com/office/officeart/2005/8/layout/orgChart1"/>
    <dgm:cxn modelId="{64C815D4-E88C-44D9-8FFB-055B365A6D1F}" type="presParOf" srcId="{9F7C21C0-9B0B-4998-AED0-20035DA574D6}" destId="{159567AF-A2D7-4C66-B7FA-C9C06BF0B58C}" srcOrd="2" destOrd="0" presId="urn:microsoft.com/office/officeart/2005/8/layout/orgChart1"/>
    <dgm:cxn modelId="{90079A98-B494-4C7F-A795-C814BE300717}" type="presParOf" srcId="{7303B9E3-911E-47FF-8C55-201589D89692}" destId="{87A4D805-E4E7-411A-AD03-4190703E18CB}" srcOrd="4" destOrd="0" presId="urn:microsoft.com/office/officeart/2005/8/layout/orgChart1"/>
    <dgm:cxn modelId="{4DED72B7-3409-484E-B2B7-8BCB005AD7F0}" type="presParOf" srcId="{7303B9E3-911E-47FF-8C55-201589D89692}" destId="{047756F8-60C6-4B8E-B545-33FAC9CB810D}" srcOrd="5" destOrd="0" presId="urn:microsoft.com/office/officeart/2005/8/layout/orgChart1"/>
    <dgm:cxn modelId="{079F03FF-306C-4D5E-9705-B14008893E9E}" type="presParOf" srcId="{047756F8-60C6-4B8E-B545-33FAC9CB810D}" destId="{3E690D19-E0E9-45B8-A3E6-779F7A2A8DB0}" srcOrd="0" destOrd="0" presId="urn:microsoft.com/office/officeart/2005/8/layout/orgChart1"/>
    <dgm:cxn modelId="{045DD27E-1044-496C-B04B-77F5F19BCD32}" type="presParOf" srcId="{3E690D19-E0E9-45B8-A3E6-779F7A2A8DB0}" destId="{9493B177-A003-4225-BCC4-2F89C07C829A}" srcOrd="0" destOrd="0" presId="urn:microsoft.com/office/officeart/2005/8/layout/orgChart1"/>
    <dgm:cxn modelId="{BE5DD879-53C1-4380-8C7B-7309643C5F64}" type="presParOf" srcId="{3E690D19-E0E9-45B8-A3E6-779F7A2A8DB0}" destId="{8DC78C7D-7C95-4142-ACC1-06A473373501}" srcOrd="1" destOrd="0" presId="urn:microsoft.com/office/officeart/2005/8/layout/orgChart1"/>
    <dgm:cxn modelId="{79611054-FF30-440A-A108-72AD2598848C}" type="presParOf" srcId="{047756F8-60C6-4B8E-B545-33FAC9CB810D}" destId="{C82E4E65-DB02-4AB1-AEBF-5406746CD931}" srcOrd="1" destOrd="0" presId="urn:microsoft.com/office/officeart/2005/8/layout/orgChart1"/>
    <dgm:cxn modelId="{A50FDB6E-2AA0-4B30-BA19-256969D86BBE}" type="presParOf" srcId="{047756F8-60C6-4B8E-B545-33FAC9CB810D}" destId="{00CD05DA-9C13-460E-965C-144D6FFE7CB7}" srcOrd="2" destOrd="0" presId="urn:microsoft.com/office/officeart/2005/8/layout/orgChart1"/>
    <dgm:cxn modelId="{F68BC6DA-07EA-4FDB-80CA-B585B2E02E59}" type="presParOf" srcId="{25123C43-6258-4A3B-93C0-0E16D10A1A5A}" destId="{EAB47E3E-36B2-431C-8ABF-586B39F46F13}" srcOrd="2" destOrd="0" presId="urn:microsoft.com/office/officeart/2005/8/layout/orgChart1"/>
    <dgm:cxn modelId="{9907371A-5661-4BF1-9C6F-84150BB1B46C}" type="presParOf" srcId="{EAB47E3E-36B2-431C-8ABF-586B39F46F13}" destId="{C57BFC88-8BC8-4805-867C-6D74616B14DF}" srcOrd="0" destOrd="0" presId="urn:microsoft.com/office/officeart/2005/8/layout/orgChart1"/>
    <dgm:cxn modelId="{BE72E0E2-7418-420A-A65C-244A9EA914EE}" type="presParOf" srcId="{EAB47E3E-36B2-431C-8ABF-586B39F46F13}" destId="{89D907DF-C6B4-41F5-8895-841F5949361C}" srcOrd="1" destOrd="0" presId="urn:microsoft.com/office/officeart/2005/8/layout/orgChart1"/>
    <dgm:cxn modelId="{D561FCF3-B628-4F8A-ACC0-F9516E746D2E}" type="presParOf" srcId="{89D907DF-C6B4-41F5-8895-841F5949361C}" destId="{51BBFBD3-C21F-4897-9B68-05AE84A383F4}" srcOrd="0" destOrd="0" presId="urn:microsoft.com/office/officeart/2005/8/layout/orgChart1"/>
    <dgm:cxn modelId="{42844C3F-3382-4A57-9F97-2EA2A0C3E8B6}" type="presParOf" srcId="{51BBFBD3-C21F-4897-9B68-05AE84A383F4}" destId="{6B8068AC-3460-4D65-85C8-B9364601A637}" srcOrd="0" destOrd="0" presId="urn:microsoft.com/office/officeart/2005/8/layout/orgChart1"/>
    <dgm:cxn modelId="{31901782-2C33-496C-BD49-C7A8CCBEEEF6}" type="presParOf" srcId="{51BBFBD3-C21F-4897-9B68-05AE84A383F4}" destId="{E81F0279-3F46-4CA0-80C8-A8A33A2739CD}" srcOrd="1" destOrd="0" presId="urn:microsoft.com/office/officeart/2005/8/layout/orgChart1"/>
    <dgm:cxn modelId="{7B3AB0CB-CDF6-4E7A-B40A-4F6D9A848836}" type="presParOf" srcId="{89D907DF-C6B4-41F5-8895-841F5949361C}" destId="{67B4CB57-12CA-4707-B260-E406D8585E95}" srcOrd="1" destOrd="0" presId="urn:microsoft.com/office/officeart/2005/8/layout/orgChart1"/>
    <dgm:cxn modelId="{BD62F4C6-19CC-460C-B23F-64AC2BBA5E69}" type="presParOf" srcId="{89D907DF-C6B4-41F5-8895-841F5949361C}" destId="{FE54A33C-C5EE-424C-B947-E3856528AB2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C9A98-DB57-44C9-ADAB-BBFBE464219E}">
      <dsp:nvSpPr>
        <dsp:cNvPr id="0" name=""/>
        <dsp:cNvSpPr/>
      </dsp:nvSpPr>
      <dsp:spPr>
        <a:xfrm>
          <a:off x="305190" y="502"/>
          <a:ext cx="1523627" cy="914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500" kern="1200" dirty="0"/>
        </a:p>
      </dsp:txBody>
      <dsp:txXfrm>
        <a:off x="305190" y="502"/>
        <a:ext cx="1523627" cy="914176"/>
      </dsp:txXfrm>
    </dsp:sp>
    <dsp:sp modelId="{04B086B0-378A-42A0-9C3B-17FE3ADF7BF5}">
      <dsp:nvSpPr>
        <dsp:cNvPr id="0" name=""/>
        <dsp:cNvSpPr/>
      </dsp:nvSpPr>
      <dsp:spPr>
        <a:xfrm>
          <a:off x="1981181" y="502"/>
          <a:ext cx="1523627" cy="914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500" kern="1200"/>
        </a:p>
      </dsp:txBody>
      <dsp:txXfrm>
        <a:off x="1981181" y="502"/>
        <a:ext cx="1523627" cy="914176"/>
      </dsp:txXfrm>
    </dsp:sp>
    <dsp:sp modelId="{59A269DE-5BF7-49D9-9A14-DFCFA6B2A332}">
      <dsp:nvSpPr>
        <dsp:cNvPr id="0" name=""/>
        <dsp:cNvSpPr/>
      </dsp:nvSpPr>
      <dsp:spPr>
        <a:xfrm>
          <a:off x="305190" y="1067041"/>
          <a:ext cx="1523627" cy="914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500" kern="1200"/>
        </a:p>
      </dsp:txBody>
      <dsp:txXfrm>
        <a:off x="305190" y="1067041"/>
        <a:ext cx="1523627" cy="914176"/>
      </dsp:txXfrm>
    </dsp:sp>
    <dsp:sp modelId="{9515C185-20F8-4490-A4FD-085A9F225608}">
      <dsp:nvSpPr>
        <dsp:cNvPr id="0" name=""/>
        <dsp:cNvSpPr/>
      </dsp:nvSpPr>
      <dsp:spPr>
        <a:xfrm>
          <a:off x="1981181" y="1067041"/>
          <a:ext cx="1523627" cy="914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500" kern="1200"/>
        </a:p>
      </dsp:txBody>
      <dsp:txXfrm>
        <a:off x="1981181" y="1067041"/>
        <a:ext cx="1523627" cy="914176"/>
      </dsp:txXfrm>
    </dsp:sp>
    <dsp:sp modelId="{88D5F822-2170-4B49-A83B-26373FE0C102}">
      <dsp:nvSpPr>
        <dsp:cNvPr id="0" name=""/>
        <dsp:cNvSpPr/>
      </dsp:nvSpPr>
      <dsp:spPr>
        <a:xfrm>
          <a:off x="305190" y="2133581"/>
          <a:ext cx="1523627" cy="914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500" kern="1200" dirty="0"/>
        </a:p>
      </dsp:txBody>
      <dsp:txXfrm>
        <a:off x="305190" y="2133581"/>
        <a:ext cx="1523627" cy="914176"/>
      </dsp:txXfrm>
    </dsp:sp>
    <dsp:sp modelId="{F38299AC-0B29-4326-8EE8-4CD3A77EF24D}">
      <dsp:nvSpPr>
        <dsp:cNvPr id="0" name=""/>
        <dsp:cNvSpPr/>
      </dsp:nvSpPr>
      <dsp:spPr>
        <a:xfrm>
          <a:off x="1981181" y="2133581"/>
          <a:ext cx="1523627" cy="914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/>
            <a:t>Testo</a:t>
          </a:r>
        </a:p>
      </dsp:txBody>
      <dsp:txXfrm>
        <a:off x="1981181" y="2133581"/>
        <a:ext cx="1523627" cy="914176"/>
      </dsp:txXfrm>
    </dsp:sp>
    <dsp:sp modelId="{1C3379A8-B52A-49B5-9805-751C95CD8AE0}">
      <dsp:nvSpPr>
        <dsp:cNvPr id="0" name=""/>
        <dsp:cNvSpPr/>
      </dsp:nvSpPr>
      <dsp:spPr>
        <a:xfrm>
          <a:off x="1143186" y="3200120"/>
          <a:ext cx="1523627" cy="914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4300" kern="1200"/>
        </a:p>
      </dsp:txBody>
      <dsp:txXfrm>
        <a:off x="1143186" y="3200120"/>
        <a:ext cx="1523627" cy="9141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BFC88-8BC8-4805-867C-6D74616B14DF}">
      <dsp:nvSpPr>
        <dsp:cNvPr id="0" name=""/>
        <dsp:cNvSpPr/>
      </dsp:nvSpPr>
      <dsp:spPr>
        <a:xfrm>
          <a:off x="1788042" y="1545012"/>
          <a:ext cx="116957" cy="512387"/>
        </a:xfrm>
        <a:custGeom>
          <a:avLst/>
          <a:gdLst/>
          <a:ahLst/>
          <a:cxnLst/>
          <a:rect l="0" t="0" r="0" b="0"/>
          <a:pathLst>
            <a:path>
              <a:moveTo>
                <a:pt x="116957" y="0"/>
              </a:moveTo>
              <a:lnTo>
                <a:pt x="116957" y="512387"/>
              </a:lnTo>
              <a:lnTo>
                <a:pt x="0" y="5123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4D805-E4E7-411A-AD03-4190703E18CB}">
      <dsp:nvSpPr>
        <dsp:cNvPr id="0" name=""/>
        <dsp:cNvSpPr/>
      </dsp:nvSpPr>
      <dsp:spPr>
        <a:xfrm>
          <a:off x="1905000" y="1545012"/>
          <a:ext cx="1347801" cy="102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816"/>
              </a:lnTo>
              <a:lnTo>
                <a:pt x="1347801" y="907816"/>
              </a:lnTo>
              <a:lnTo>
                <a:pt x="1347801" y="102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97EE22-F28B-4E69-A7EF-49258D0B4B12}">
      <dsp:nvSpPr>
        <dsp:cNvPr id="0" name=""/>
        <dsp:cNvSpPr/>
      </dsp:nvSpPr>
      <dsp:spPr>
        <a:xfrm>
          <a:off x="1859279" y="1545012"/>
          <a:ext cx="91440" cy="1024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2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B2CE6-AB4D-4304-8D85-8203CB1292AD}">
      <dsp:nvSpPr>
        <dsp:cNvPr id="0" name=""/>
        <dsp:cNvSpPr/>
      </dsp:nvSpPr>
      <dsp:spPr>
        <a:xfrm>
          <a:off x="557198" y="1545012"/>
          <a:ext cx="1347801" cy="1024774"/>
        </a:xfrm>
        <a:custGeom>
          <a:avLst/>
          <a:gdLst/>
          <a:ahLst/>
          <a:cxnLst/>
          <a:rect l="0" t="0" r="0" b="0"/>
          <a:pathLst>
            <a:path>
              <a:moveTo>
                <a:pt x="1347801" y="0"/>
              </a:moveTo>
              <a:lnTo>
                <a:pt x="1347801" y="907816"/>
              </a:lnTo>
              <a:lnTo>
                <a:pt x="0" y="907816"/>
              </a:lnTo>
              <a:lnTo>
                <a:pt x="0" y="102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0A177-E611-4E0B-89CD-8BD76BF25547}">
      <dsp:nvSpPr>
        <dsp:cNvPr id="0" name=""/>
        <dsp:cNvSpPr/>
      </dsp:nvSpPr>
      <dsp:spPr>
        <a:xfrm>
          <a:off x="1348057" y="988069"/>
          <a:ext cx="1113885" cy="556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000" kern="1200"/>
        </a:p>
      </dsp:txBody>
      <dsp:txXfrm>
        <a:off x="1348057" y="988069"/>
        <a:ext cx="1113885" cy="556942"/>
      </dsp:txXfrm>
    </dsp:sp>
    <dsp:sp modelId="{006A479B-07D9-41F5-AA19-A4FC0F201397}">
      <dsp:nvSpPr>
        <dsp:cNvPr id="0" name=""/>
        <dsp:cNvSpPr/>
      </dsp:nvSpPr>
      <dsp:spPr>
        <a:xfrm>
          <a:off x="255" y="2569787"/>
          <a:ext cx="1113885" cy="556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000" kern="1200"/>
        </a:p>
      </dsp:txBody>
      <dsp:txXfrm>
        <a:off x="255" y="2569787"/>
        <a:ext cx="1113885" cy="556942"/>
      </dsp:txXfrm>
    </dsp:sp>
    <dsp:sp modelId="{7E48B968-B163-49C5-B797-6FF1D850C6F0}">
      <dsp:nvSpPr>
        <dsp:cNvPr id="0" name=""/>
        <dsp:cNvSpPr/>
      </dsp:nvSpPr>
      <dsp:spPr>
        <a:xfrm>
          <a:off x="1348057" y="2569787"/>
          <a:ext cx="1113885" cy="556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000" kern="1200"/>
        </a:p>
      </dsp:txBody>
      <dsp:txXfrm>
        <a:off x="1348057" y="2569787"/>
        <a:ext cx="1113885" cy="556942"/>
      </dsp:txXfrm>
    </dsp:sp>
    <dsp:sp modelId="{9493B177-A003-4225-BCC4-2F89C07C829A}">
      <dsp:nvSpPr>
        <dsp:cNvPr id="0" name=""/>
        <dsp:cNvSpPr/>
      </dsp:nvSpPr>
      <dsp:spPr>
        <a:xfrm>
          <a:off x="2695858" y="2569787"/>
          <a:ext cx="1113885" cy="556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000" kern="1200"/>
        </a:p>
      </dsp:txBody>
      <dsp:txXfrm>
        <a:off x="2695858" y="2569787"/>
        <a:ext cx="1113885" cy="556942"/>
      </dsp:txXfrm>
    </dsp:sp>
    <dsp:sp modelId="{6B8068AC-3460-4D65-85C8-B9364601A637}">
      <dsp:nvSpPr>
        <dsp:cNvPr id="0" name=""/>
        <dsp:cNvSpPr/>
      </dsp:nvSpPr>
      <dsp:spPr>
        <a:xfrm>
          <a:off x="674156" y="1778928"/>
          <a:ext cx="1113885" cy="556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000" kern="1200"/>
        </a:p>
      </dsp:txBody>
      <dsp:txXfrm>
        <a:off x="674156" y="1778928"/>
        <a:ext cx="1113885" cy="556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325E3-AE88-4641-ABA9-F9B4472D6C45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2944722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4257C-9703-4562-887C-8D40CA9DEDBE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1175468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4E5CF-F04F-4519-9BC0-0E95EFE0A481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7189238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FCBEC-1144-4106-B944-5E61BDDA491B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4123854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67E1F-1652-41A0-88B9-0EDBEBABA66A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656751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39BA9-9E9D-4723-B1AA-B0A36607BE28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4591730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CBF05-3E75-4ED4-884F-C25C2623077C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789222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15C73-845C-49EE-997E-23F844215CF1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871075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63540-09C7-4077-AF44-9779C05782AD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947818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51C33-DC3B-4FD8-896A-5914CD1288EC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0932149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8B6BE-E887-49F4-8AF7-9FBEDD5C7941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248670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E958D1-929F-461A-908E-E9ABE736FD54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66">
                <a:gamma/>
                <a:shade val="46275"/>
                <a:invGamma/>
              </a:srgbClr>
            </a:gs>
            <a:gs pos="50000">
              <a:srgbClr val="FFCC66"/>
            </a:gs>
            <a:gs pos="100000">
              <a:srgbClr val="FFCC6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1143000"/>
          </a:xfrm>
        </p:spPr>
        <p:txBody>
          <a:bodyPr anchor="ctr"/>
          <a:lstStyle/>
          <a:p>
            <a:r>
              <a:rPr lang="it-IT" sz="4400" dirty="0"/>
              <a:t>GLI INVERTEBRATI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14600"/>
            <a:ext cx="6400800" cy="3429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</a:extLst>
        </p:spPr>
        <p:txBody>
          <a:bodyPr/>
          <a:lstStyle/>
          <a:p>
            <a:r>
              <a:rPr lang="it-IT" sz="3200" dirty="0"/>
              <a:t>Platelminti</a:t>
            </a:r>
          </a:p>
          <a:p>
            <a:r>
              <a:rPr lang="it-IT" sz="3200" dirty="0"/>
              <a:t>Nematodi</a:t>
            </a:r>
          </a:p>
          <a:p>
            <a:r>
              <a:rPr lang="it-IT" sz="3200" dirty="0"/>
              <a:t>Anellidi</a:t>
            </a:r>
          </a:p>
          <a:p>
            <a:r>
              <a:rPr lang="it-IT" sz="3200" dirty="0"/>
              <a:t>Molluschi</a:t>
            </a:r>
          </a:p>
          <a:p>
            <a:r>
              <a:rPr lang="it-IT" sz="3200" dirty="0"/>
              <a:t>Artropodi</a:t>
            </a:r>
          </a:p>
          <a:p>
            <a:endParaRPr lang="it-IT" sz="3200" dirty="0"/>
          </a:p>
        </p:txBody>
      </p:sp>
    </p:spTree>
  </p:cSld>
  <p:clrMapOvr>
    <a:masterClrMapping/>
  </p:clrMapOvr>
  <p:transition spd="slow" advTm="3049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Inserire immagini</a:t>
            </a:r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81554"/>
            <a:ext cx="3810000" cy="2857500"/>
          </a:xfrm>
        </p:spPr>
      </p:pic>
      <p:pic>
        <p:nvPicPr>
          <p:cNvPr id="6" name="Segnaposto contenuto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996952"/>
            <a:ext cx="3810000" cy="2542102"/>
          </a:xfrm>
        </p:spPr>
      </p:pic>
    </p:spTree>
    <p:extLst>
      <p:ext uri="{BB962C8B-B14F-4D97-AF65-F5344CB8AC3E}">
        <p14:creationId xmlns:p14="http://schemas.microsoft.com/office/powerpoint/2010/main" val="1095762554"/>
      </p:ext>
    </p:extLst>
  </p:cSld>
  <p:clrMapOvr>
    <a:masterClrMapping/>
  </p:clrMapOvr>
  <p:transition spd="slow" advTm="365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99">
                <a:gamma/>
                <a:shade val="46275"/>
                <a:invGamma/>
              </a:srgbClr>
            </a:gs>
            <a:gs pos="50000">
              <a:srgbClr val="FF9999"/>
            </a:gs>
            <a:gs pos="100000">
              <a:srgbClr val="FF9999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Platelminti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 platelminti sono i primi organismi comparsi sulla Terra capaci di muoversi.</a:t>
            </a:r>
          </a:p>
          <a:p>
            <a:r>
              <a:rPr lang="it-IT" dirty="0"/>
              <a:t>Questi organismi hanno il corpo appiattito. Alcuni platelminti vivono nelle acque marine o dolci; altri invece come la tenia vivono in un ambiente terrestre o all’interno di animali ospiti. </a:t>
            </a:r>
          </a:p>
        </p:txBody>
      </p:sp>
    </p:spTree>
    <p:custDataLst>
      <p:tags r:id="rId1"/>
    </p:custDataLst>
  </p:cSld>
  <p:clrMapOvr>
    <a:masterClrMapping/>
  </p:clrMapOvr>
  <p:transition spd="slow" advTm="5747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>
                <a:gamma/>
                <a:shade val="46275"/>
                <a:invGamma/>
              </a:srgbClr>
            </a:gs>
            <a:gs pos="100000">
              <a:srgbClr val="FF99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Nematodi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 nematodi hanno il corpo a forma di filamento in cui si individua una parte anteriore con la bocca e posteriore con l’ano. </a:t>
            </a:r>
          </a:p>
          <a:p>
            <a:pPr lvl="1"/>
            <a:r>
              <a:rPr lang="it-IT" dirty="0"/>
              <a:t>Alcuni vivono in ambiente acquatico altri in un ambiente terrestre.  </a:t>
            </a:r>
          </a:p>
          <a:p>
            <a:pPr lvl="1"/>
            <a:r>
              <a:rPr lang="it-IT" dirty="0"/>
              <a:t>La maggior parte sono parassiti intestinali dei bambini(ossiuri e ascaridi).</a:t>
            </a:r>
          </a:p>
        </p:txBody>
      </p:sp>
    </p:spTree>
  </p:cSld>
  <p:clrMapOvr>
    <a:masterClrMapping/>
  </p:clrMapOvr>
  <p:transition spd="slow" advTm="1201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0033"/>
            </a:gs>
            <a:gs pos="100000">
              <a:srgbClr val="990033">
                <a:gamma/>
                <a:shade val="46275"/>
                <a:invGamma/>
              </a:srgb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6553200" cy="685800"/>
          </a:xfrm>
        </p:spPr>
        <p:txBody>
          <a:bodyPr/>
          <a:lstStyle/>
          <a:p>
            <a:r>
              <a:rPr lang="it-IT">
                <a:solidFill>
                  <a:srgbClr val="FFCC66"/>
                </a:solidFill>
              </a:rPr>
              <a:t>Anellidi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>
                <a:solidFill>
                  <a:srgbClr val="FFCC66"/>
                </a:solidFill>
              </a:rPr>
              <a:t>Gli anellidi hanno il corpo cilindrico diviso in segmenti(metameri). Quelli che vivono in un ambiente terrestre, come il lombrico respirano con la pelle, quindi il corpo è ricoperto di muco che ha il compito di mantenere umida la pelle. Esistono anche anellidi che vivono in ambiente acquatico; perciò respirano con le branchie. Il tubo digerente è formato in diverse parti, ognuna specializzata in una diversa funzione. Il loro sistema circolatorio è costituito da vasi e piccoli cuori in cui scorre l’emolinfa. Molti anellidi hanno gli organi maschili e femminili nello stesso individuo.  </a:t>
            </a:r>
          </a:p>
        </p:txBody>
      </p:sp>
    </p:spTree>
  </p:cSld>
  <p:clrMapOvr>
    <a:masterClrMapping/>
  </p:clrMapOvr>
  <p:transition spd="slow" advTm="1325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00">
                <a:gamma/>
                <a:shade val="46275"/>
                <a:invGamma/>
              </a:srgbClr>
            </a:gs>
            <a:gs pos="100000">
              <a:srgbClr val="3333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solidFill>
                  <a:srgbClr val="00FF00"/>
                </a:solidFill>
              </a:rPr>
              <a:t>Molluschi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it-IT" sz="2800"/>
              <a:t>    </a:t>
            </a:r>
            <a:r>
              <a:rPr lang="it-IT" sz="2800">
                <a:solidFill>
                  <a:srgbClr val="00FF00"/>
                </a:solidFill>
              </a:rPr>
              <a:t>I molluschi hanno il corpo molle. Essi vivono in ambienti acquatici, anche se alcuni hanno conquistato la terra ferma. I molluschi possiedono una speciale membrana, detta mantello. Essi si dividono in base alla struttura del loro corpo in tre classi:</a:t>
            </a:r>
          </a:p>
          <a:p>
            <a:pPr>
              <a:lnSpc>
                <a:spcPct val="90000"/>
              </a:lnSpc>
            </a:pPr>
            <a:r>
              <a:rPr lang="it-IT" sz="2800">
                <a:solidFill>
                  <a:srgbClr val="00FF00"/>
                </a:solidFill>
              </a:rPr>
              <a:t>Lamellibranchi o Bivaldi</a:t>
            </a:r>
          </a:p>
          <a:p>
            <a:pPr>
              <a:lnSpc>
                <a:spcPct val="90000"/>
              </a:lnSpc>
            </a:pPr>
            <a:r>
              <a:rPr lang="it-IT" sz="2800">
                <a:solidFill>
                  <a:srgbClr val="00FF00"/>
                </a:solidFill>
              </a:rPr>
              <a:t>Gasteropoli</a:t>
            </a:r>
          </a:p>
          <a:p>
            <a:pPr>
              <a:lnSpc>
                <a:spcPct val="90000"/>
              </a:lnSpc>
            </a:pPr>
            <a:r>
              <a:rPr lang="it-IT" sz="2800">
                <a:solidFill>
                  <a:srgbClr val="00FF00"/>
                </a:solidFill>
              </a:rPr>
              <a:t>Cefalopodi</a:t>
            </a:r>
          </a:p>
        </p:txBody>
      </p:sp>
    </p:spTree>
  </p:cSld>
  <p:clrMapOvr>
    <a:masterClrMapping/>
  </p:clrMapOvr>
  <p:transition spd="slow" advTm="2077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50000">
              <a:srgbClr val="0033CC">
                <a:gamma/>
                <a:shade val="46275"/>
                <a:invGamma/>
              </a:srgbClr>
            </a:gs>
            <a:gs pos="100000">
              <a:srgbClr val="0033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C:\Programmi\Microsoft Office\Clipart\Pub60Cor\WB0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19600"/>
            <a:ext cx="1393825" cy="139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C:\Programmi\Microsoft Office\Clipart\Pub60Cor\WB01299_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572000"/>
            <a:ext cx="1698625" cy="169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solidFill>
                  <a:srgbClr val="33CCFF"/>
                </a:solidFill>
              </a:rPr>
              <a:t>Artropodi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it-IT" sz="2400" b="1" u="sng" dirty="0">
                <a:solidFill>
                  <a:srgbClr val="33CCFF"/>
                </a:solidFill>
              </a:rPr>
              <a:t>Aracnidi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sz="2400" dirty="0">
                <a:solidFill>
                  <a:srgbClr val="33CCFF"/>
                </a:solidFill>
              </a:rPr>
              <a:t>    Gli aracnidi vivono in ambiente terrestre, hanno il corpo diviso in due parti: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sz="2400" dirty="0">
                <a:solidFill>
                  <a:srgbClr val="33CCFF"/>
                </a:solidFill>
              </a:rPr>
              <a:t>    cefalotorace e addome. Hanno quattro paia di arti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sz="2400" dirty="0">
                <a:solidFill>
                  <a:srgbClr val="33CCFF"/>
                </a:solidFill>
              </a:rPr>
              <a:t>    e respirano con trachee e polmoni. Molti sono velenosi. Sono aracnidi: il ragno, lo scorpione, e gli acari.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sz="2400" dirty="0"/>
              <a:t> 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it-IT" sz="2400" b="1" u="sng">
                <a:solidFill>
                  <a:srgbClr val="33CCFF"/>
                </a:solidFill>
              </a:rPr>
              <a:t>Insetti</a:t>
            </a:r>
          </a:p>
          <a:p>
            <a:pPr>
              <a:buFontTx/>
              <a:buNone/>
            </a:pPr>
            <a:r>
              <a:rPr lang="it-IT" sz="2400">
                <a:solidFill>
                  <a:srgbClr val="33CCFF"/>
                </a:solidFill>
              </a:rPr>
              <a:t>      Vivono in ogni tipo di ambiente e sono gli artropodi più numerosi. Hanno il corpo diviso in tre parti: capo, torace, addome. Ogni insetto ha un apparato boccale con cui si nutrono. Essi hanno tre paia di arti.  </a:t>
            </a:r>
          </a:p>
        </p:txBody>
      </p:sp>
      <p:pic>
        <p:nvPicPr>
          <p:cNvPr id="7174" name="Picture 6" descr="C:\Programmi\Microsoft Office\Clipart\Pub60Cor\WB01293_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C:\Programmi\Microsoft Office\Clipart\Pub60Cor\WB01300_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600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C:\Programmi\Microsoft Office\Clipart\Pub60Cor\WB01298_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04800"/>
            <a:ext cx="9175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360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Creiamo una tabella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22227547"/>
              </p:ext>
            </p:extLst>
          </p:nvPr>
        </p:nvGraphicFramePr>
        <p:xfrm>
          <a:off x="685800" y="1981200"/>
          <a:ext cx="381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Segnaposto contenuto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602277"/>
              </p:ext>
            </p:extLst>
          </p:nvPr>
        </p:nvGraphicFramePr>
        <p:xfrm>
          <a:off x="4648200" y="1981200"/>
          <a:ext cx="3810000" cy="37084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06205"/>
      </p:ext>
    </p:extLst>
  </p:cSld>
  <p:clrMapOvr>
    <a:masterClrMapping/>
  </p:clrMapOvr>
  <p:transition spd="slow" advTm="2100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Inserire un grafico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82823679"/>
              </p:ext>
            </p:extLst>
          </p:nvPr>
        </p:nvGraphicFramePr>
        <p:xfrm>
          <a:off x="685800" y="1981200"/>
          <a:ext cx="3810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034559"/>
      </p:ext>
    </p:extLst>
  </p:cSld>
  <p:clrMapOvr>
    <a:masterClrMapping/>
  </p:clrMapOvr>
  <p:transition spd="slow" advTm="1171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Inserire un organigramma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12389408"/>
              </p:ext>
            </p:extLst>
          </p:nvPr>
        </p:nvGraphicFramePr>
        <p:xfrm>
          <a:off x="685800" y="1981200"/>
          <a:ext cx="38100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31671625"/>
              </p:ext>
            </p:extLst>
          </p:nvPr>
        </p:nvGraphicFramePr>
        <p:xfrm>
          <a:off x="4648200" y="1981200"/>
          <a:ext cx="38100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02125360"/>
      </p:ext>
    </p:extLst>
  </p:cSld>
  <p:clrMapOvr>
    <a:masterClrMapping/>
  </p:clrMapOvr>
  <p:transition spd="slow" advTm="197">
    <p:random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1"/>
</p:tagLst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376</Words>
  <Application>Microsoft Office PowerPoint</Application>
  <PresentationFormat>Presentazione su schermo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Struttura predefinita</vt:lpstr>
      <vt:lpstr>GLI INVERTEBRATI</vt:lpstr>
      <vt:lpstr>Platelminti</vt:lpstr>
      <vt:lpstr>Nematodi</vt:lpstr>
      <vt:lpstr>Anellidi</vt:lpstr>
      <vt:lpstr>Molluschi</vt:lpstr>
      <vt:lpstr>Artropodi</vt:lpstr>
      <vt:lpstr>Creiamo una tabella</vt:lpstr>
      <vt:lpstr>Inserire un grafico</vt:lpstr>
      <vt:lpstr>Inserire un organigramma</vt:lpstr>
      <vt:lpstr>Inserire immagini</vt:lpstr>
    </vt:vector>
  </TitlesOfParts>
  <Company>Imbriglio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INVERTEBRATI</dc:title>
  <dc:creator>Lucio</dc:creator>
  <cp:lastModifiedBy>Lucio Imbriglio</cp:lastModifiedBy>
  <cp:revision>11</cp:revision>
  <dcterms:created xsi:type="dcterms:W3CDTF">2007-08-21T17:24:18Z</dcterms:created>
  <dcterms:modified xsi:type="dcterms:W3CDTF">2023-11-20T14:58:38Z</dcterms:modified>
</cp:coreProperties>
</file>